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9" r:id="rId6"/>
    <p:sldId id="261" r:id="rId7"/>
    <p:sldId id="278" r:id="rId8"/>
    <p:sldId id="283" r:id="rId9"/>
    <p:sldId id="284" r:id="rId10"/>
    <p:sldId id="262" r:id="rId11"/>
    <p:sldId id="264" r:id="rId12"/>
    <p:sldId id="285" r:id="rId13"/>
    <p:sldId id="263" r:id="rId14"/>
    <p:sldId id="265" r:id="rId15"/>
    <p:sldId id="277" r:id="rId16"/>
    <p:sldId id="267" r:id="rId17"/>
    <p:sldId id="268" r:id="rId18"/>
    <p:sldId id="270" r:id="rId19"/>
    <p:sldId id="271" r:id="rId20"/>
    <p:sldId id="272" r:id="rId21"/>
    <p:sldId id="273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94753"/>
  </p:normalViewPr>
  <p:slideViewPr>
    <p:cSldViewPr snapToGrid="0" snapToObjects="1">
      <p:cViewPr varScale="1">
        <p:scale>
          <a:sx n="109" d="100"/>
          <a:sy n="109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E0AD6-67F2-4323-A69B-5F152A7B18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81A0ED-B50A-4CB4-AA76-E12E5041824D}">
      <dgm:prSet custT="1"/>
      <dgm:spPr/>
      <dgm:t>
        <a:bodyPr/>
        <a:lstStyle/>
        <a:p>
          <a:pPr algn="ctr"/>
          <a:r>
            <a:rPr lang="en-US" sz="2000" dirty="0"/>
            <a:t>12 tests available in make.</a:t>
          </a:r>
        </a:p>
        <a:p>
          <a:pPr algn="ctr"/>
          <a:r>
            <a:rPr lang="en-US" sz="2000" dirty="0"/>
            <a:t>24 unit tests available in </a:t>
          </a:r>
          <a:r>
            <a:rPr lang="en-US" sz="2000" dirty="0" err="1"/>
            <a:t>tests.c</a:t>
          </a:r>
          <a:r>
            <a:rPr lang="en-US" sz="2000" dirty="0"/>
            <a:t> </a:t>
          </a:r>
        </a:p>
        <a:p>
          <a:pPr algn="ctr"/>
          <a:r>
            <a:rPr lang="en-US" sz="2000" dirty="0"/>
            <a:t>To start make tests, run </a:t>
          </a:r>
          <a:r>
            <a:rPr lang="en-US" sz="2000" i="1" dirty="0"/>
            <a:t>‘$make tests’</a:t>
          </a:r>
          <a:r>
            <a:rPr lang="en-US" sz="2000" dirty="0"/>
            <a:t>.</a:t>
          </a:r>
        </a:p>
        <a:p>
          <a:pPr algn="ctr"/>
          <a:r>
            <a:rPr lang="en-US" sz="2000" dirty="0"/>
            <a:t>Unit tests are ran before every time running main.</a:t>
          </a:r>
        </a:p>
        <a:p>
          <a:pPr algn="ctr"/>
          <a:r>
            <a:rPr lang="en-US" sz="2000" dirty="0"/>
            <a:t>All the necessary files are provided in the project. </a:t>
          </a:r>
        </a:p>
        <a:p>
          <a:pPr algn="ctr"/>
          <a:r>
            <a:rPr lang="en-US" sz="2000" dirty="0"/>
            <a:t>The tests target program’s response to various edge cases and error prompting scenarios. </a:t>
          </a:r>
        </a:p>
      </dgm:t>
    </dgm:pt>
    <dgm:pt modelId="{1AECA6FA-8276-4123-9C8B-9E0C0709D610}" type="parTrans" cxnId="{E90AB2E3-FB4B-4BFA-B1DB-BF0850067D1C}">
      <dgm:prSet/>
      <dgm:spPr/>
      <dgm:t>
        <a:bodyPr/>
        <a:lstStyle/>
        <a:p>
          <a:endParaRPr lang="en-US"/>
        </a:p>
      </dgm:t>
    </dgm:pt>
    <dgm:pt modelId="{66F215CF-F9E9-4378-9DAD-2F1D08EB9BBB}" type="sibTrans" cxnId="{E90AB2E3-FB4B-4BFA-B1DB-BF0850067D1C}">
      <dgm:prSet/>
      <dgm:spPr/>
      <dgm:t>
        <a:bodyPr/>
        <a:lstStyle/>
        <a:p>
          <a:endParaRPr lang="en-US"/>
        </a:p>
      </dgm:t>
    </dgm:pt>
    <dgm:pt modelId="{A88B586E-86E6-4ACE-B571-BA95C0F47328}">
      <dgm:prSet custT="1"/>
      <dgm:spPr/>
      <dgm:t>
        <a:bodyPr/>
        <a:lstStyle/>
        <a:p>
          <a:pPr algn="ctr"/>
          <a:r>
            <a:rPr lang="en-US" sz="2400" dirty="0"/>
            <a:t>Let’s look at results of some of the tests…</a:t>
          </a:r>
        </a:p>
      </dgm:t>
    </dgm:pt>
    <dgm:pt modelId="{0117E9A9-DD8F-4E6B-9E46-89822769EC16}" type="parTrans" cxnId="{510DDA1C-9CD1-4E4F-9A20-96712A68AAEF}">
      <dgm:prSet/>
      <dgm:spPr/>
      <dgm:t>
        <a:bodyPr/>
        <a:lstStyle/>
        <a:p>
          <a:endParaRPr lang="en-US"/>
        </a:p>
      </dgm:t>
    </dgm:pt>
    <dgm:pt modelId="{5C1B4AA7-41B8-4DD2-B303-909AA9CA75FC}" type="sibTrans" cxnId="{510DDA1C-9CD1-4E4F-9A20-96712A68AAEF}">
      <dgm:prSet/>
      <dgm:spPr/>
      <dgm:t>
        <a:bodyPr/>
        <a:lstStyle/>
        <a:p>
          <a:endParaRPr lang="en-US"/>
        </a:p>
      </dgm:t>
    </dgm:pt>
    <dgm:pt modelId="{CBEDC5D5-B7E6-4DFA-8423-5AD83F091F39}" type="pres">
      <dgm:prSet presAssocID="{4D8E0AD6-67F2-4323-A69B-5F152A7B18E1}" presName="root" presStyleCnt="0">
        <dgm:presLayoutVars>
          <dgm:dir/>
          <dgm:resizeHandles val="exact"/>
        </dgm:presLayoutVars>
      </dgm:prSet>
      <dgm:spPr/>
    </dgm:pt>
    <dgm:pt modelId="{A9E07684-F6CA-47EA-BB12-E59B05C1E81D}" type="pres">
      <dgm:prSet presAssocID="{2981A0ED-B50A-4CB4-AA76-E12E5041824D}" presName="compNode" presStyleCnt="0"/>
      <dgm:spPr/>
    </dgm:pt>
    <dgm:pt modelId="{4E425A24-A5BE-45CB-8F5A-F344AB4CFA92}" type="pres">
      <dgm:prSet presAssocID="{2981A0ED-B50A-4CB4-AA76-E12E5041824D}" presName="iconRect" presStyleLbl="node1" presStyleIdx="0" presStyleCnt="2" custScaleX="87259" custScaleY="820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A1221DD-182B-4E8D-866F-2E5B9DC8D3C1}" type="pres">
      <dgm:prSet presAssocID="{2981A0ED-B50A-4CB4-AA76-E12E5041824D}" presName="spaceRect" presStyleCnt="0"/>
      <dgm:spPr/>
    </dgm:pt>
    <dgm:pt modelId="{60C121FB-A1FD-4DCA-A4DD-7E4C10DFDA74}" type="pres">
      <dgm:prSet presAssocID="{2981A0ED-B50A-4CB4-AA76-E12E5041824D}" presName="textRect" presStyleLbl="revTx" presStyleIdx="0" presStyleCnt="2" custScaleX="236432" custScaleY="140242">
        <dgm:presLayoutVars>
          <dgm:chMax val="1"/>
          <dgm:chPref val="1"/>
        </dgm:presLayoutVars>
      </dgm:prSet>
      <dgm:spPr/>
    </dgm:pt>
    <dgm:pt modelId="{C1509389-D0E4-4704-8E66-12CE95196342}" type="pres">
      <dgm:prSet presAssocID="{66F215CF-F9E9-4378-9DAD-2F1D08EB9BBB}" presName="sibTrans" presStyleCnt="0"/>
      <dgm:spPr/>
    </dgm:pt>
    <dgm:pt modelId="{99D19BD5-C600-4D1D-B1C9-AF9A640DF0E3}" type="pres">
      <dgm:prSet presAssocID="{A88B586E-86E6-4ACE-B571-BA95C0F47328}" presName="compNode" presStyleCnt="0"/>
      <dgm:spPr/>
    </dgm:pt>
    <dgm:pt modelId="{FC2E6852-4CDE-4367-B918-F47D48AA3EA8}" type="pres">
      <dgm:prSet presAssocID="{A88B586E-86E6-4ACE-B571-BA95C0F47328}" presName="iconRect" presStyleLbl="node1" presStyleIdx="1" presStyleCnt="2" custScaleX="56850" custScaleY="64069" custLinFactNeighborX="-1397" custLinFactNeighborY="-251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9847A86-9D58-42B9-B240-6552D7DDF78A}" type="pres">
      <dgm:prSet presAssocID="{A88B586E-86E6-4ACE-B571-BA95C0F47328}" presName="spaceRect" presStyleCnt="0"/>
      <dgm:spPr/>
    </dgm:pt>
    <dgm:pt modelId="{1534A38A-F9B3-4323-83D2-721C3F92C036}" type="pres">
      <dgm:prSet presAssocID="{A88B586E-86E6-4ACE-B571-BA95C0F47328}" presName="textRect" presStyleLbl="revTx" presStyleIdx="1" presStyleCnt="2" custLinFactNeighborX="-5787" custLinFactNeighborY="-32070">
        <dgm:presLayoutVars>
          <dgm:chMax val="1"/>
          <dgm:chPref val="1"/>
        </dgm:presLayoutVars>
      </dgm:prSet>
      <dgm:spPr/>
    </dgm:pt>
  </dgm:ptLst>
  <dgm:cxnLst>
    <dgm:cxn modelId="{510DDA1C-9CD1-4E4F-9A20-96712A68AAEF}" srcId="{4D8E0AD6-67F2-4323-A69B-5F152A7B18E1}" destId="{A88B586E-86E6-4ACE-B571-BA95C0F47328}" srcOrd="1" destOrd="0" parTransId="{0117E9A9-DD8F-4E6B-9E46-89822769EC16}" sibTransId="{5C1B4AA7-41B8-4DD2-B303-909AA9CA75FC}"/>
    <dgm:cxn modelId="{389020B1-FF39-46C2-BE58-AED3855A66F4}" type="presOf" srcId="{2981A0ED-B50A-4CB4-AA76-E12E5041824D}" destId="{60C121FB-A1FD-4DCA-A4DD-7E4C10DFDA74}" srcOrd="0" destOrd="0" presId="urn:microsoft.com/office/officeart/2018/2/layout/IconLabelList"/>
    <dgm:cxn modelId="{48721DB9-818C-4A3B-B2E0-7F0EF97F143A}" type="presOf" srcId="{A88B586E-86E6-4ACE-B571-BA95C0F47328}" destId="{1534A38A-F9B3-4323-83D2-721C3F92C036}" srcOrd="0" destOrd="0" presId="urn:microsoft.com/office/officeart/2018/2/layout/IconLabelList"/>
    <dgm:cxn modelId="{E90AB2E3-FB4B-4BFA-B1DB-BF0850067D1C}" srcId="{4D8E0AD6-67F2-4323-A69B-5F152A7B18E1}" destId="{2981A0ED-B50A-4CB4-AA76-E12E5041824D}" srcOrd="0" destOrd="0" parTransId="{1AECA6FA-8276-4123-9C8B-9E0C0709D610}" sibTransId="{66F215CF-F9E9-4378-9DAD-2F1D08EB9BBB}"/>
    <dgm:cxn modelId="{E4F4C2E6-96B2-4CD8-9A34-562C518F8877}" type="presOf" srcId="{4D8E0AD6-67F2-4323-A69B-5F152A7B18E1}" destId="{CBEDC5D5-B7E6-4DFA-8423-5AD83F091F39}" srcOrd="0" destOrd="0" presId="urn:microsoft.com/office/officeart/2018/2/layout/IconLabelList"/>
    <dgm:cxn modelId="{8AD750C0-1E2C-49F8-97F1-798707ACCCCE}" type="presParOf" srcId="{CBEDC5D5-B7E6-4DFA-8423-5AD83F091F39}" destId="{A9E07684-F6CA-47EA-BB12-E59B05C1E81D}" srcOrd="0" destOrd="0" presId="urn:microsoft.com/office/officeart/2018/2/layout/IconLabelList"/>
    <dgm:cxn modelId="{0F773B94-F19E-4D04-B30E-828DB4BA6052}" type="presParOf" srcId="{A9E07684-F6CA-47EA-BB12-E59B05C1E81D}" destId="{4E425A24-A5BE-45CB-8F5A-F344AB4CFA92}" srcOrd="0" destOrd="0" presId="urn:microsoft.com/office/officeart/2018/2/layout/IconLabelList"/>
    <dgm:cxn modelId="{66AA5168-D0A7-4905-8FB9-E38BBAC13543}" type="presParOf" srcId="{A9E07684-F6CA-47EA-BB12-E59B05C1E81D}" destId="{5A1221DD-182B-4E8D-866F-2E5B9DC8D3C1}" srcOrd="1" destOrd="0" presId="urn:microsoft.com/office/officeart/2018/2/layout/IconLabelList"/>
    <dgm:cxn modelId="{750C0FCE-B7A6-4D23-B698-117AF1BDF3F3}" type="presParOf" srcId="{A9E07684-F6CA-47EA-BB12-E59B05C1E81D}" destId="{60C121FB-A1FD-4DCA-A4DD-7E4C10DFDA74}" srcOrd="2" destOrd="0" presId="urn:microsoft.com/office/officeart/2018/2/layout/IconLabelList"/>
    <dgm:cxn modelId="{31651207-69C6-4404-8C93-52AE9586224E}" type="presParOf" srcId="{CBEDC5D5-B7E6-4DFA-8423-5AD83F091F39}" destId="{C1509389-D0E4-4704-8E66-12CE95196342}" srcOrd="1" destOrd="0" presId="urn:microsoft.com/office/officeart/2018/2/layout/IconLabelList"/>
    <dgm:cxn modelId="{0EC48FBC-8B92-461E-9D83-736CA2D941BC}" type="presParOf" srcId="{CBEDC5D5-B7E6-4DFA-8423-5AD83F091F39}" destId="{99D19BD5-C600-4D1D-B1C9-AF9A640DF0E3}" srcOrd="2" destOrd="0" presId="urn:microsoft.com/office/officeart/2018/2/layout/IconLabelList"/>
    <dgm:cxn modelId="{8331659F-0DD2-49DE-99A9-C4E5EBE5EBF4}" type="presParOf" srcId="{99D19BD5-C600-4D1D-B1C9-AF9A640DF0E3}" destId="{FC2E6852-4CDE-4367-B918-F47D48AA3EA8}" srcOrd="0" destOrd="0" presId="urn:microsoft.com/office/officeart/2018/2/layout/IconLabelList"/>
    <dgm:cxn modelId="{02F53C3F-7461-4A0D-95BC-7217A2C6CA2B}" type="presParOf" srcId="{99D19BD5-C600-4D1D-B1C9-AF9A640DF0E3}" destId="{79847A86-9D58-42B9-B240-6552D7DDF78A}" srcOrd="1" destOrd="0" presId="urn:microsoft.com/office/officeart/2018/2/layout/IconLabelList"/>
    <dgm:cxn modelId="{55769F6D-6379-4816-8AF7-85DE213DA0A5}" type="presParOf" srcId="{99D19BD5-C600-4D1D-B1C9-AF9A640DF0E3}" destId="{1534A38A-F9B3-4323-83D2-721C3F92C0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8E0AD6-67F2-4323-A69B-5F152A7B18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81A0ED-B50A-4CB4-AA76-E12E5041824D}">
      <dgm:prSet custT="1"/>
      <dgm:spPr/>
      <dgm:t>
        <a:bodyPr/>
        <a:lstStyle/>
        <a:p>
          <a:pPr algn="ctr"/>
          <a:r>
            <a:rPr lang="en-US" sz="2000" dirty="0"/>
            <a:t>Learning to make good design choices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Learning to break down functions efficiently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Learning to make tests with good coverage</a:t>
          </a:r>
        </a:p>
      </dgm:t>
    </dgm:pt>
    <dgm:pt modelId="{1AECA6FA-8276-4123-9C8B-9E0C0709D610}" type="parTrans" cxnId="{E90AB2E3-FB4B-4BFA-B1DB-BF0850067D1C}">
      <dgm:prSet/>
      <dgm:spPr/>
      <dgm:t>
        <a:bodyPr/>
        <a:lstStyle/>
        <a:p>
          <a:endParaRPr lang="en-US"/>
        </a:p>
      </dgm:t>
    </dgm:pt>
    <dgm:pt modelId="{66F215CF-F9E9-4378-9DAD-2F1D08EB9BBB}" type="sibTrans" cxnId="{E90AB2E3-FB4B-4BFA-B1DB-BF0850067D1C}">
      <dgm:prSet/>
      <dgm:spPr/>
      <dgm:t>
        <a:bodyPr/>
        <a:lstStyle/>
        <a:p>
          <a:endParaRPr lang="en-US"/>
        </a:p>
      </dgm:t>
    </dgm:pt>
    <dgm:pt modelId="{A88B586E-86E6-4ACE-B571-BA95C0F47328}">
      <dgm:prSet custT="1"/>
      <dgm:spPr/>
      <dgm:t>
        <a:bodyPr/>
        <a:lstStyle/>
        <a:p>
          <a:pPr algn="ctr"/>
          <a:r>
            <a:rPr lang="en-US" sz="2000" dirty="0"/>
            <a:t>Loved building a debugger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Had fun coming up with error names and custom messages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Enjoyed working with C (especially with pointers)</a:t>
          </a:r>
        </a:p>
      </dgm:t>
    </dgm:pt>
    <dgm:pt modelId="{0117E9A9-DD8F-4E6B-9E46-89822769EC16}" type="parTrans" cxnId="{510DDA1C-9CD1-4E4F-9A20-96712A68AAEF}">
      <dgm:prSet/>
      <dgm:spPr/>
      <dgm:t>
        <a:bodyPr/>
        <a:lstStyle/>
        <a:p>
          <a:endParaRPr lang="en-US"/>
        </a:p>
      </dgm:t>
    </dgm:pt>
    <dgm:pt modelId="{5C1B4AA7-41B8-4DD2-B303-909AA9CA75FC}" type="sibTrans" cxnId="{510DDA1C-9CD1-4E4F-9A20-96712A68AAEF}">
      <dgm:prSet/>
      <dgm:spPr/>
      <dgm:t>
        <a:bodyPr/>
        <a:lstStyle/>
        <a:p>
          <a:endParaRPr lang="en-US"/>
        </a:p>
      </dgm:t>
    </dgm:pt>
    <dgm:pt modelId="{CBEDC5D5-B7E6-4DFA-8423-5AD83F091F39}" type="pres">
      <dgm:prSet presAssocID="{4D8E0AD6-67F2-4323-A69B-5F152A7B18E1}" presName="root" presStyleCnt="0">
        <dgm:presLayoutVars>
          <dgm:dir/>
          <dgm:resizeHandles val="exact"/>
        </dgm:presLayoutVars>
      </dgm:prSet>
      <dgm:spPr/>
    </dgm:pt>
    <dgm:pt modelId="{A9E07684-F6CA-47EA-BB12-E59B05C1E81D}" type="pres">
      <dgm:prSet presAssocID="{2981A0ED-B50A-4CB4-AA76-E12E5041824D}" presName="compNode" presStyleCnt="0"/>
      <dgm:spPr/>
    </dgm:pt>
    <dgm:pt modelId="{4E425A24-A5BE-45CB-8F5A-F344AB4CFA92}" type="pres">
      <dgm:prSet presAssocID="{2981A0ED-B50A-4CB4-AA76-E12E5041824D}" presName="iconRect" presStyleLbl="node1" presStyleIdx="0" presStyleCnt="2" custScaleX="87259" custScaleY="82092" custLinFactNeighborY="-1692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A1221DD-182B-4E8D-866F-2E5B9DC8D3C1}" type="pres">
      <dgm:prSet presAssocID="{2981A0ED-B50A-4CB4-AA76-E12E5041824D}" presName="spaceRect" presStyleCnt="0"/>
      <dgm:spPr/>
    </dgm:pt>
    <dgm:pt modelId="{60C121FB-A1FD-4DCA-A4DD-7E4C10DFDA74}" type="pres">
      <dgm:prSet presAssocID="{2981A0ED-B50A-4CB4-AA76-E12E5041824D}" presName="textRect" presStyleLbl="revTx" presStyleIdx="0" presStyleCnt="2" custScaleX="155036" custScaleY="140242">
        <dgm:presLayoutVars>
          <dgm:chMax val="1"/>
          <dgm:chPref val="1"/>
        </dgm:presLayoutVars>
      </dgm:prSet>
      <dgm:spPr/>
    </dgm:pt>
    <dgm:pt modelId="{C1509389-D0E4-4704-8E66-12CE95196342}" type="pres">
      <dgm:prSet presAssocID="{66F215CF-F9E9-4378-9DAD-2F1D08EB9BBB}" presName="sibTrans" presStyleCnt="0"/>
      <dgm:spPr/>
    </dgm:pt>
    <dgm:pt modelId="{99D19BD5-C600-4D1D-B1C9-AF9A640DF0E3}" type="pres">
      <dgm:prSet presAssocID="{A88B586E-86E6-4ACE-B571-BA95C0F47328}" presName="compNode" presStyleCnt="0"/>
      <dgm:spPr/>
    </dgm:pt>
    <dgm:pt modelId="{FC2E6852-4CDE-4367-B918-F47D48AA3EA8}" type="pres">
      <dgm:prSet presAssocID="{A88B586E-86E6-4ACE-B571-BA95C0F47328}" presName="iconRect" presStyleLbl="node1" presStyleIdx="1" presStyleCnt="2" custScaleX="56850" custScaleY="64069" custLinFactNeighborX="-19923" custLinFactNeighborY="-22061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9847A86-9D58-42B9-B240-6552D7DDF78A}" type="pres">
      <dgm:prSet presAssocID="{A88B586E-86E6-4ACE-B571-BA95C0F47328}" presName="spaceRect" presStyleCnt="0"/>
      <dgm:spPr/>
    </dgm:pt>
    <dgm:pt modelId="{1534A38A-F9B3-4323-83D2-721C3F92C036}" type="pres">
      <dgm:prSet presAssocID="{A88B586E-86E6-4ACE-B571-BA95C0F47328}" presName="textRect" presStyleLbl="revTx" presStyleIdx="1" presStyleCnt="2" custScaleX="143775" custLinFactNeighborX="-5787" custLinFactNeighborY="-32070">
        <dgm:presLayoutVars>
          <dgm:chMax val="1"/>
          <dgm:chPref val="1"/>
        </dgm:presLayoutVars>
      </dgm:prSet>
      <dgm:spPr/>
    </dgm:pt>
  </dgm:ptLst>
  <dgm:cxnLst>
    <dgm:cxn modelId="{510DDA1C-9CD1-4E4F-9A20-96712A68AAEF}" srcId="{4D8E0AD6-67F2-4323-A69B-5F152A7B18E1}" destId="{A88B586E-86E6-4ACE-B571-BA95C0F47328}" srcOrd="1" destOrd="0" parTransId="{0117E9A9-DD8F-4E6B-9E46-89822769EC16}" sibTransId="{5C1B4AA7-41B8-4DD2-B303-909AA9CA75FC}"/>
    <dgm:cxn modelId="{389020B1-FF39-46C2-BE58-AED3855A66F4}" type="presOf" srcId="{2981A0ED-B50A-4CB4-AA76-E12E5041824D}" destId="{60C121FB-A1FD-4DCA-A4DD-7E4C10DFDA74}" srcOrd="0" destOrd="0" presId="urn:microsoft.com/office/officeart/2018/2/layout/IconLabelList"/>
    <dgm:cxn modelId="{48721DB9-818C-4A3B-B2E0-7F0EF97F143A}" type="presOf" srcId="{A88B586E-86E6-4ACE-B571-BA95C0F47328}" destId="{1534A38A-F9B3-4323-83D2-721C3F92C036}" srcOrd="0" destOrd="0" presId="urn:microsoft.com/office/officeart/2018/2/layout/IconLabelList"/>
    <dgm:cxn modelId="{E90AB2E3-FB4B-4BFA-B1DB-BF0850067D1C}" srcId="{4D8E0AD6-67F2-4323-A69B-5F152A7B18E1}" destId="{2981A0ED-B50A-4CB4-AA76-E12E5041824D}" srcOrd="0" destOrd="0" parTransId="{1AECA6FA-8276-4123-9C8B-9E0C0709D610}" sibTransId="{66F215CF-F9E9-4378-9DAD-2F1D08EB9BBB}"/>
    <dgm:cxn modelId="{E4F4C2E6-96B2-4CD8-9A34-562C518F8877}" type="presOf" srcId="{4D8E0AD6-67F2-4323-A69B-5F152A7B18E1}" destId="{CBEDC5D5-B7E6-4DFA-8423-5AD83F091F39}" srcOrd="0" destOrd="0" presId="urn:microsoft.com/office/officeart/2018/2/layout/IconLabelList"/>
    <dgm:cxn modelId="{8AD750C0-1E2C-49F8-97F1-798707ACCCCE}" type="presParOf" srcId="{CBEDC5D5-B7E6-4DFA-8423-5AD83F091F39}" destId="{A9E07684-F6CA-47EA-BB12-E59B05C1E81D}" srcOrd="0" destOrd="0" presId="urn:microsoft.com/office/officeart/2018/2/layout/IconLabelList"/>
    <dgm:cxn modelId="{0F773B94-F19E-4D04-B30E-828DB4BA6052}" type="presParOf" srcId="{A9E07684-F6CA-47EA-BB12-E59B05C1E81D}" destId="{4E425A24-A5BE-45CB-8F5A-F344AB4CFA92}" srcOrd="0" destOrd="0" presId="urn:microsoft.com/office/officeart/2018/2/layout/IconLabelList"/>
    <dgm:cxn modelId="{66AA5168-D0A7-4905-8FB9-E38BBAC13543}" type="presParOf" srcId="{A9E07684-F6CA-47EA-BB12-E59B05C1E81D}" destId="{5A1221DD-182B-4E8D-866F-2E5B9DC8D3C1}" srcOrd="1" destOrd="0" presId="urn:microsoft.com/office/officeart/2018/2/layout/IconLabelList"/>
    <dgm:cxn modelId="{750C0FCE-B7A6-4D23-B698-117AF1BDF3F3}" type="presParOf" srcId="{A9E07684-F6CA-47EA-BB12-E59B05C1E81D}" destId="{60C121FB-A1FD-4DCA-A4DD-7E4C10DFDA74}" srcOrd="2" destOrd="0" presId="urn:microsoft.com/office/officeart/2018/2/layout/IconLabelList"/>
    <dgm:cxn modelId="{31651207-69C6-4404-8C93-52AE9586224E}" type="presParOf" srcId="{CBEDC5D5-B7E6-4DFA-8423-5AD83F091F39}" destId="{C1509389-D0E4-4704-8E66-12CE95196342}" srcOrd="1" destOrd="0" presId="urn:microsoft.com/office/officeart/2018/2/layout/IconLabelList"/>
    <dgm:cxn modelId="{0EC48FBC-8B92-461E-9D83-736CA2D941BC}" type="presParOf" srcId="{CBEDC5D5-B7E6-4DFA-8423-5AD83F091F39}" destId="{99D19BD5-C600-4D1D-B1C9-AF9A640DF0E3}" srcOrd="2" destOrd="0" presId="urn:microsoft.com/office/officeart/2018/2/layout/IconLabelList"/>
    <dgm:cxn modelId="{8331659F-0DD2-49DE-99A9-C4E5EBE5EBF4}" type="presParOf" srcId="{99D19BD5-C600-4D1D-B1C9-AF9A640DF0E3}" destId="{FC2E6852-4CDE-4367-B918-F47D48AA3EA8}" srcOrd="0" destOrd="0" presId="urn:microsoft.com/office/officeart/2018/2/layout/IconLabelList"/>
    <dgm:cxn modelId="{02F53C3F-7461-4A0D-95BC-7217A2C6CA2B}" type="presParOf" srcId="{99D19BD5-C600-4D1D-B1C9-AF9A640DF0E3}" destId="{79847A86-9D58-42B9-B240-6552D7DDF78A}" srcOrd="1" destOrd="0" presId="urn:microsoft.com/office/officeart/2018/2/layout/IconLabelList"/>
    <dgm:cxn modelId="{55769F6D-6379-4816-8AF7-85DE213DA0A5}" type="presParOf" srcId="{99D19BD5-C600-4D1D-B1C9-AF9A640DF0E3}" destId="{1534A38A-F9B3-4323-83D2-721C3F92C0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25A24-A5BE-45CB-8F5A-F344AB4CFA92}">
      <dsp:nvSpPr>
        <dsp:cNvPr id="0" name=""/>
        <dsp:cNvSpPr/>
      </dsp:nvSpPr>
      <dsp:spPr>
        <a:xfrm>
          <a:off x="2015636" y="125281"/>
          <a:ext cx="670709" cy="593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1FB-A1FD-4DCA-A4DD-7E4C10DFDA74}">
      <dsp:nvSpPr>
        <dsp:cNvPr id="0" name=""/>
        <dsp:cNvSpPr/>
      </dsp:nvSpPr>
      <dsp:spPr>
        <a:xfrm>
          <a:off x="36913" y="856830"/>
          <a:ext cx="4628156" cy="466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 tests available in make.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24 unit tests available in </a:t>
          </a:r>
          <a:r>
            <a:rPr lang="en-US" sz="2000" kern="1200" dirty="0" err="1"/>
            <a:t>tests.c</a:t>
          </a:r>
          <a:r>
            <a:rPr lang="en-US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start make tests, run </a:t>
          </a:r>
          <a:r>
            <a:rPr lang="en-US" sz="2000" i="1" kern="1200" dirty="0"/>
            <a:t>‘$make tests’</a:t>
          </a:r>
          <a:r>
            <a:rPr lang="en-US" sz="2000" kern="1200" dirty="0"/>
            <a:t>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Unit tests are ran before every time running main.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the necessary files are provided in the project.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tests target program’s response to various edge cases and error prompting scenarios. </a:t>
          </a:r>
        </a:p>
      </dsp:txBody>
      <dsp:txXfrm>
        <a:off x="36913" y="856830"/>
        <a:ext cx="4628156" cy="4667800"/>
      </dsp:txXfrm>
    </dsp:sp>
    <dsp:sp modelId="{FC2E6852-4CDE-4367-B918-F47D48AA3EA8}">
      <dsp:nvSpPr>
        <dsp:cNvPr id="0" name=""/>
        <dsp:cNvSpPr/>
      </dsp:nvSpPr>
      <dsp:spPr>
        <a:xfrm>
          <a:off x="5723687" y="206481"/>
          <a:ext cx="500777" cy="564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4A38A-F9B3-4323-83D2-721C3F92C036}">
      <dsp:nvSpPr>
        <dsp:cNvPr id="0" name=""/>
        <dsp:cNvSpPr/>
      </dsp:nvSpPr>
      <dsp:spPr>
        <a:xfrm>
          <a:off x="4894351" y="826094"/>
          <a:ext cx="1957500" cy="3328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Let’s look at results of some of the tests…</a:t>
          </a:r>
        </a:p>
      </dsp:txBody>
      <dsp:txXfrm>
        <a:off x="4894351" y="826094"/>
        <a:ext cx="1957500" cy="3328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25A24-A5BE-45CB-8F5A-F344AB4CFA92}">
      <dsp:nvSpPr>
        <dsp:cNvPr id="0" name=""/>
        <dsp:cNvSpPr/>
      </dsp:nvSpPr>
      <dsp:spPr>
        <a:xfrm>
          <a:off x="1400292" y="1235095"/>
          <a:ext cx="778640" cy="6891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6000" b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1FB-A1FD-4DCA-A4DD-7E4C10DFDA74}">
      <dsp:nvSpPr>
        <dsp:cNvPr id="0" name=""/>
        <dsp:cNvSpPr/>
      </dsp:nvSpPr>
      <dsp:spPr>
        <a:xfrm>
          <a:off x="28015" y="2286952"/>
          <a:ext cx="3523193" cy="198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Learning to make good design choices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Learning to break down functions efficiently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Learning to make tests with good coverage</a:t>
          </a:r>
        </a:p>
      </dsp:txBody>
      <dsp:txXfrm>
        <a:off x="28015" y="2286952"/>
        <a:ext cx="3523193" cy="1985788"/>
      </dsp:txXfrm>
    </dsp:sp>
    <dsp:sp modelId="{FC2E6852-4CDE-4367-B918-F47D48AA3EA8}">
      <dsp:nvSpPr>
        <dsp:cNvPr id="0" name=""/>
        <dsp:cNvSpPr/>
      </dsp:nvSpPr>
      <dsp:spPr>
        <a:xfrm>
          <a:off x="5088121" y="1256733"/>
          <a:ext cx="581362" cy="65518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4A38A-F9B3-4323-83D2-721C3F92C036}">
      <dsp:nvSpPr>
        <dsp:cNvPr id="0" name=""/>
        <dsp:cNvSpPr/>
      </dsp:nvSpPr>
      <dsp:spPr>
        <a:xfrm>
          <a:off x="3817386" y="2297501"/>
          <a:ext cx="3267286" cy="1415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Loved building a debugger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Had fun coming up with error names and custom messages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Enjoyed working with C (especially with pointers)</a:t>
          </a:r>
        </a:p>
      </dsp:txBody>
      <dsp:txXfrm>
        <a:off x="3817386" y="2297501"/>
        <a:ext cx="3267286" cy="1415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6:4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24575,'10'0'0,"0"0"0,0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0,4 0 0,-3 0 0,4 0 0,-6 0 0,0 0 0,6 0 0,-5 0 0,5 0 0,-6 0 0,1 0 0,-1 0 0,0 0 0,0 0 0,1 0 0,-1 0 0,0 0 0,0 0 0,1 0 0,-1 0 0,0 0 0,0 0 0,0 0 0,1 0 0,-1 0 0,0 0 0,0 0 0,1 0 0,-1 0 0,0 0 0,0 0 0,-4-4 0,-1-2 0,-5-5 0,0 1 0,-5 0 0,-1-1 0,-4 5 0,4-3 0,-3 3 0,3-4 0,0 0 0,-3 4 0,8-3 0,-8 8 0,7 0 0,-2 7 0,4 4 0,0 1 0,0-1 0,0 0 0,0 0 0,0 1 0,0-1 0,0 0 0,0 0 0,0 0 0,0 1 0,0-1 0,0 0 0,0 0 0,0 1 0,0-1 0,0 0 0,0 0 0,0 1 0,0-1 0,0 0 0,0 0 0,0 0 0,0 1 0,0-1 0,0 0 0,-5-4 0,-1-2 0,-4-4 0,0 0 0,4-4 0,-3-2 0,3-4 0,-5-1 0,6 1 0,0-1 0,5 1 0,-5 0 0,4-1 0,-3 1 0,4 0 0,0-1 0,0 1 0,0-1 0,0 1 0,0 0 0,0-1 0,0 1 0,0-1 0,0 1 0,0 0 0,0-1 0,4 5 0,-3-3 0,9 3 0,-9-4 0,3 0 0,-4-1 0,0 1 0,0 0 0,0-1 0,0 10 0,0 7 0,5 5 0,0 4 0,1-5 0,3 0 0,-3 0 0,0 1 0,3-1 0,-8 0 0,8 0 0,-3 1 0,4-6 0,0 0 0,0-1 0,1-3 0,-1 4 0,0-5 0,0 0 0,0 0 0,1 0 0,-6 5 0,4-4 0,-3 3 0,4 1 0,1-4 0,-6 8 0,0-3 0,-5 4 0,0 0 0,0 0 0,0 1 0,0-1 0,0 0 0,-5 0 0,-1 1 0,-4-6 0,0 4 0,-6-8 0,4 9 0,-4-9 0,6 8 0,-1-8 0,1 8 0,0-8 0,-1 4 0,5-1 0,-3-3 0,3 9 0,1-5 0,0-4 0,5-2 0,0-9 0,0-1 0,0 5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7:0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1 951 24575,'0'-11'0,"0"1"0,0-6 0,0-1 0,0-1 0,0 2 0,0 6 0,0 0 0,4-1 0,-3 1 0,8-1 0,-7 1 0,7 0 0,-8-1 0,3 1 0,1 0 0,1-1 0,-1 1 0,4 4 0,-8-3 0,9 3 0,-5-4 0,1-1 0,3 1 0,-3-1 0,4 1 0,0 0 0,-4-1 0,3 6 0,-3-5 0,4 9 0,-4-8 0,3 8 0,-8-8 0,8 7 0,-8-7 0,8 8 0,-8-8 0,8 3 0,-3-4 0,4-1 0,0 1 0,1-1 0,-1 6 0,0-5 0,0 9 0,-4-8 0,3 8 0,-3-8 0,4 3 0,0 0 0,1 1 0,-6 1 0,4 3 0,-3-9 0,4 9 0,0-3 0,1-1 0,-1 4 0,0-8 0,0 8 0,-4-9 0,3 9 0,-3-8 0,4 8 0,0-8 0,1 7 0,-1-7 0,0 8 0,0-4 0,0 1 0,-4-2 0,3 0 0,-3-3 0,4 8 0,0-8 0,1 7 0,-1-2 0,0-1 0,0 4 0,1-8 0,-1 8 0,0-9 0,0 9 0,1-8 0,-1 8 0,0-4 0,0 1 0,0 3 0,1-9 0,3 9 0,-2-8 0,3 8 0,-5-4 0,0 1 0,0 2 0,1-2 0,-1 4 0,0-5 0,0 4 0,0-4 0,1 5 0,-1 0 0,0-4 0,0 3 0,1-4 0,-1 5 0,0-5 0,0 4 0,1-3 0,-1 4 0,0-5 0,0 4 0,0-4 0,1 5 0,-1 0 0,0-4 0,0 2 0,1-2 0,-1 4 0,0-5 0,0 4 0,1-4 0,-1 1 0,0 3 0,0-4 0,0 5 0,1-5 0,-1 4 0,0-3 0,0-1 0,1 4 0,-1-8 0,0 7 0,0-2 0,1-1 0,-1 4 0,0-4 0,0 1 0,0 3 0,1-4 0,-1 0 0,0 4 0,0-3 0,1 4 0,-1-5 0,0 4 0,0-4 0,1 1 0,-1 3 0,0-4 0,0 0 0,1 4 0,-1-3 0,0-1 0,0 4 0,0-4 0,1 1 0,-1 2 0,0-2 0,0-1 0,1 4 0,-1-4 0,5 1 0,-4 3 0,4-9 0,-5 9 0,6-3 0,-5-1 0,5 4 0,-6-4 0,6 0 0,-4 4 0,3-4 0,1 5 0,-4-5 0,4 4 0,-6-4 0,0 5 0,0 0 0,0-4 0,6 3 0,-4-4 0,4 5 0,-6 0 0,0 0 0,0-5 0,0 4 0,6-3 0,-4 4 0,4 0 0,-1 0 0,-3 0 0,8 0 0,-8 0 0,2 0 0,-3 0 0,-1 0 0,0 0 0,0 0 0,1 0 0,-1 0 0,5 0 0,-3 0 0,4 0 0,-6 0 0,0 0 0,1 0 0,-1 0 0,0 0 0,0 0 0,6 0 0,-4 0 0,3 0 0,-4 0 0,3 0 0,3 0 0,-1 0 0,0 0 0,-6 0 0,1-5 0,-1 4 0,0-4 0,6 5 0,-5 0 0,5 0 0,-6 0 0,1 0 0,-1 0 0,0 0 0,0 0 0,1 0 0,-1 0 0,0 0 0,0 0 0,0 0 0,1 0 0,-1 0 0,6 0 0,-5 0 0,5 0 0,0 0 0,-5 0 0,5 0 0,0 0 0,6 0 0,-4 0 0,8 0 0,-9 0 0,0 0 0,4 0 0,-4 0 0,0 0 0,-1 0 0,0 0 0,-5 0 0,11 0 0,-11 0 0,11 0 0,-11 0 0,5 0 0,0 0 0,-5 0 0,11 0 0,-11 0 0,15 0 0,-13 0 0,7 5 0,-4-4 0,-5 3 0,11 1 0,-11-3 0,5 3 0,-6-5 0,0 4 0,6-3 0,-4 4 0,4 0 0,-6-4 0,0 3 0,0 1 0,0-4 0,1 3 0,-1 1 0,0-4 0,0 4 0,1-1 0,-1-3 0,0 4 0,0-1 0,1-2 0,-1 2 0,0 1 0,5-4 0,-4 8 0,4-8 0,-5 4 0,0-1 0,1-3 0,-1 4 0,0-1 0,0-2 0,1 2 0,-1 1 0,0-4 0,0 8 0,0-8 0,1 4 0,-1-5 0,0 4 0,0-3 0,1 4 0,-6-1 0,4-3 0,-3 4 0,4-5 0,1 5 0,-1-4 0,0 8 0,0-8 0,0 3 0,1 1 0,-1-4 0,0 8 0,0-8 0,1 8 0,-1-7 0,0 2 0,0 1 0,1-4 0,-1 8 0,0-8 0,0 4 0,1-1 0,-1-3 0,0 8 0,0-7 0,0 7 0,6-8 0,-4 8 0,4-3 0,-6-1 0,6 5 0,-5-4 0,5 0 0,-6 3 0,6-8 0,-5 8 0,5-8 0,-6 8 0,1-8 0,-1 4 0,0 0 0,0-4 0,1 8 0,-1-8 0,0 3 0,0 1 0,1-4 0,-1 8 0,0-8 0,5 9 0,-4-9 0,4 8 0,-5-8 0,-4 8 0,3-8 0,-3 4 0,4-1 0,0-3 0,0 8 0,1-7 0,-1 2 0,0 1 0,0 0 0,0 1 0,1 3 0,-1-8 0,0 4 0,0-1 0,1-3 0,-1 4 0,0 0 0,0-4 0,1 8 0,-1-8 0,0 8 0,0-8 0,-4 8 0,3-8 0,-3 9 0,4-9 0,0 8 0,0-8 0,1 8 0,-1-8 0,0 8 0,0-8 0,1 8 0,-1-3 0,0 0 0,0 3 0,0-3 0,1 4 0,-1 0 0,0-4 0,0 3 0,1-3 0,-6 4 0,4 0 0,-3 0 0,4 0 0,1-4 0,-6 3 0,4-3 0,-8 4 0,9 0 0,-9 1 0,8-6 0,-8 4 0,8-3 0,-8 4 0,8-4 0,-8 3 0,4-3 0,0 4 0,0 0 0,1 0 0,3 1 0,-8-1 0,8-4 0,-8 3 0,4-4 0,-1 1 0,-2 3 0,2-3 0,1 0 0,-4 3 0,-1-13 0,-6 8 0,-4-9 0,-1 0 0,1 4 0,-1-3 0,1-1 0,0 4 0,-1-8 0,1 7 0,4-7 0,-3 8 0,3-4 0,0 1 0,-3 3 0,3-4 0,1 0 0,-5 4 0,9-8 0,-8 3 0,3-4 0,0-1 0,-3 6 0,8-5 0,-8 9 0,3-3 0,-4 4 0,-1 0 0,-5 0 0,5 0 0,-5 0 0,5 0 0,10 0 0,7 0 0,5 0 0,4 0 0,-5 0 0,0 0 0,1 0 0,-1 0 0,0 0 0,0 0 0,0 0 0,1 0 0,-1 0 0,0 0 0,0 0 0,1 0 0,-1 0 0,0 0 0,0 0 0,1 0 0,-1 0 0,0 0 0,-4-5 0,3 4 0,-4-4 0,6 5 0,-6-4 0,4 3 0,-7-9 0,7 9 0,-8-8 0,8 8 0,-8-8 0,8 7 0,-8-7 0,8 3 0,-7-4 0,7 4 0,-8-3 0,8 8 0,-8 1 0,4 5 0,-5 6 0,0-1 0,-6 6 0,5-5 0,-4 5 0,5-6 0,-5 0 0,4 1 0,-8-1 0,8 0 0,-8 0 0,8 1 0,-9-1 0,9 0 0,-8 0 0,8 1 0,-4-1 0,1 0 0,2 0 0,-2 0 0,4 1 0,-5-6 0,4 4 0,-8-7 0,3 2 0,-4-4 0,-1 0 0,1 0 0,-1 0 0,1 0 0,4-4 0,-3 2 0,3-7 0,-4 3 0,-1-4 0,1 4 0,0-3 0,-1 8 0,1-8 0,0 7 0,-1-2 0,1 4 0,-1 0 0,1 0 0,0-5 0,-1 4 0,1-4 0,-1 5 0,6-4 0,-5 3 0,9-9 0,-8 5 0,8-6 0,-4 1 0,5 0 0,0-1 0,0 1 0,0-1 0,0 1 0,0 0 0,5 4 0,1 1 0,4 5 0,0 0 0,0 0 0,0 0 0,1 0 0,-1 0 0,0 0 0,0 0 0,1 0 0,-1 0 0,0 0 0,0 0 0,1 0 0,-1 0 0,0 0 0,0 0 0,0 0 0,-4-4 0,3 2 0,-3-2 0,4 4 0,0 0 0,1-5 0,-1 4 0,0-4 0,-4 1 0,3 3 0,-8-9 0,8 9 0,-8-8 0,8 8 0,-8-8 0,9 7 0,-5-2 0,1-1 0,3 4 0,-3-4 0,-1 1 0,5 3 0,-9-4 0,3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7:4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24575,'0'23'0,"5"-6"0,0-1 0,6-1 0,-1-3 0,2 9 0,-2-4 0,7 1 0,-5 3 0,4-9 0,-5 10 0,0-11 0,5 5 0,-4-5 0,4 5 0,-6-4 0,1 3 0,-1-4 0,0-1 0,1 0 0,4 1 0,-3-1 0,4 1 0,-6-1 0,0 0 0,0 1 0,1-1 0,-1 0 0,0 0 0,0 0 0,1 1 0,-1-1 0,0-4 0,0 3 0,0-8 0,1 8 0,-1-8 0,0 8 0,0-8 0,1 8 0,-1-7 0,0 2 0,-4 1 0,3-4 0,-3 3 0,4-4 0,-5 5 0,5-4 0,-5 4 0,5-5 0,1 0 0,-1 0 0,0 0 0,0 0 0,1 0 0,-1 0 0,0 0 0,0 0 0,1 4 0,-1-3 0,0 4 0,0-5 0,0 0 0,1 4 0,-1-3 0,0 4 0,6-5 0,-4 0 0,3 0 0,-4 5 0,-1-4 0,34 3 0,-26-4 0,26 0 0,-33 5 0,-1-4 0,0 3 0,0-4 0,1 0 0,4 0 0,-3 0 0,4 5 0,-1-4 0,-3 4 0,4-5 0,0 5 0,-5-4 0,5 4 0,-6-5 0,6 5 0,-5-4 0,5 4 0,-6 0 0,1-4 0,-1 4 0,0-5 0,0 0 0,1 0 0,-1 4 0,0-3 0,0 4 0,1-5 0,-1 0 0,0 4 0,0-2 0,0 2 0,1-4 0,-1 0 0,0 0 0,0 0 0,1 5 0,-1-4 0,0 3 0,0-4 0,1 0 0,-1 0 0,0 5 0,0-4 0,0 4 0,1-5 0,-1 0 0,0 0 0,0 0 0,1 4 0,-1-3 0,0 4 0,0-5 0,1 4 0,-1-3 0,0 4 0,0-5 0,0 0 0,1 0 0,-1 5 0,0-4 0,0 3 0,1-4 0,-1 0 0,0 0 0,0 5 0,1-4 0,-1 3 0,0-4 0,0 0 0,0 0 0,1 5 0,-1-4 0,0 4 0,0-5 0,1 0 0,-1 0 0,0 4 0,0-3 0,1 4 0,-1-5 0,0 0 0,0 4 0,0-2 0,1 2 0,-1-4 0,0 0 0,0 0 0,1 0 0,-1 0 0,0 0 0,0 5 0,1-4 0,-1 3 0,0-4 0,0 0 0,1 0 0,-1 5 0,0-4 0,0 4 0,0-5 0,1 0 0,-1 4 0,0-3 0,0 4 0,1-5 0,-1 0 0,0 0 0,0 0 0,6 5 0,8 2 0,6-1 0,8 0 0,-1-6 0,0 5 0,0-4 0,0 10 0,-6-4 0,5 5 0,-12-5 0,5-2 0,-6 0 0,-1 1 0,1 1 0,0 3 0,-6-9 0,4 4 0,-9 0 0,9-4 0,-10 3 0,5 1 0,-6-4 0,1 3 0,-1-4 0,0 0 0,0 0 0,1 5 0,-1-4 0,0 4 0,0-5 0,1 0 0,-1 4 0,0-3 0,0 4 0,0-5 0,1 5 0,-1-4 0,0 8 0,0-8 0,1 3 0,-1 1 0,0-4 0,0 4 0,1-5 0,-1 0 0,0 0 0,0 0 0,0 0 0,1 0 0,-1 0 0,0 0 0,0 0 0,1 0 0,-1 0 0,0 0 0,0 0 0,1 0 0,-1 0 0,6 0 0,-5 0 0,5 0 0,-6 0 0,6 0 0,-5 0 0,5 0 0,-6 0 0,1 0 0,4 0 0,-3 0 0,4 0 0,0 0 0,-5 0 0,10 0 0,-9 0 0,4 0 0,-6 0 0,0 0 0,6 0 0,-4 0 0,3 0 0,-4 0 0,-1 0 0,0 0 0,0 0 0,0 0 0,1 0 0,-1 0 0,0 0 0,0 0 0,5 0 0,-3 0 0,2 0 0,-3 0 0,-1 0 0,0 0 0,0 0 0,0 0 0,1 0 0,-1 0 0,0 0 0,0 0 0,1 0 0,-1 0 0,0 0 0,0 0 0,1 0 0,-1 0 0,0 0 0,0 0 0,1 0 0,-1 0 0,0 0 0,0 0 0,0 0 0,1 0 0,-1 0 0,0 0 0,0 0 0,1 0 0,-1 0 0,0 0 0,0 0 0,1 0 0,4 0 0,-3 0 0,4 0 0,-6 0 0,0 0 0,0 0 0,1 0 0,-1 0 0,0 0 0,0 0 0,0 0 0,1 0 0,-1 0 0,0 0 0,0 0 0,1 0 0,-1 0 0,0 0 0,0 0 0,1 0 0,-1 0 0,0 0 0,20 0 0,-15 0 0,20 0 0,-18 0 0,6 0 0,0 0 0,-6 0 0,4 0 0,-10 0 0,5 0 0,-6 0 0,1-5 0,-1 4 0,0-4 0,0 5 0,1-4 0,-1-2 0,0 0 0,6 1 0,-5 1 0,5 3 0,0-4 0,-4 5 0,9 0 0,-10 0 0,5 0 0,-6 0 0,1 0 0,-1 0 0,0-5 0,0 4 0,1-3 0,-1 4 0,0 0 0,0 0 0,-4-5 0,3 4 0,-3-4 0,4 5 0,0-4 0,0 3 0,1-4 0,-1 5 0,0 0 0,-4-5 0,3 4 0,-3-3 0,4 4 0,0 0 0,0 0 0,0-5 0,1 4 0,-1-4 0,0 5 0,0 0 0,1-4 0,-1 2 0,0-2 0,0-1 0,1 4 0,-1-4 0,0 1 0,6 3 0,1-4 0,0 5 0,4 0 0,-9 0 0,9 0 0,-4 0 0,0 0 0,-1 0 0,0 0 0,-5 0 0,5 0 0,-6 0 0,6 0 0,-4 0 0,4 0 0,-6 0 0,0 0 0,0 0 0,0 0 0,1 0 0,-1 0 0,0 0 0,0 0 0,1 0 0,-1 0 0,0 0 0,0 0 0,1 0 0,-1 0 0,0 0 0,0-5 0,1 4 0,-1-3 0,0-1 0,0 4 0,0-8 0,1 7 0,-1-7 0,0 8 0,0-8 0,1 8 0,-1-4 0,0 0 0,0 4 0,1-8 0,-1 8 0,0-8 0,0 8 0,0-4 0,1 0 0,-1 4 0,0-3 0,0-1 0,1 4 0,-1-4 0,-4 1 0,3 2 0,-4-2 0,6 4 0,-1 0 0,0 0 0,0 0 0,0 0 0,1-5 0,-1 4 0,0-4 0,0 5 0,1 0 0,-1 0 0,-4-4 0,3 3 0,-4-4 0,6 5 0,-1 0 0,0-5 0,0 4 0,0-3 0,1 4 0,-1 0 0,0-5 0,0 4 0,1-4 0,-1 1 0,0 2 0,0-7 0,1 8 0,-1-4 0,0 1 0,0 3 0,0-9 0,1 9 0,-6-8 0,5 8 0,-5-4 0,5 5 0,-4-4 0,3 2 0,-3-2 0,4 4 0,-4-5 0,3 4 0,-3-4 0,4 5 0,0 0 0,0 0 0,-4-4 0,3 3 0,-3-4 0,4 5 0,0 0 0,0 0 0,1-5 0,-1 4 0,0-3 0,0 4 0,1 0 0,-1 0 0,0-5 0,0 4 0,1-4 0,-1 5 0,0 0 0,-4-4 0,3 3 0,-4-4 0,6 5 0,-1 0 0,0-5 0,0 4 0,1-3 0,-6-1 0,4 4 0,-3-4 0,4 1 0,1 2 0,-1-2 0,0 4 0,-4-5 0,3 4 0,-4-4 0,6 5 0,-1-4 0,0 3 0,0-4 0,1 5 0,-6-5 0,4 4 0,-3-3 0,4-1 0,1 4 0,-1-4 0,0 1 0,0 2 0,0-7 0,1 8 0,-1-4 0,0 1 0,0 3 0,1-9 0,-1 9 0,0-3 0,-4-1 0,3 4 0,-3-8 0,4 8 0,0-9 0,0 9 0,1-8 0,-1 8 0,0-8 0,0 7 0,0-7 0,1 8 0,-1-8 0,0 8 0,0-9 0,1 9 0,-1-8 0,0 8 0,0-4 0,-4 1 0,3 2 0,-3-2 0,-1-1 0,5 4 0,-5-4 0,1 1 0,3 3 0,-3-9 0,4 5 0,0-1 0,-4-3 0,3 8 0,-3-4 0,-1 0 0,4 4 0,-3-8 0,0 3 0,3 0 0,-3-3 0,4 3 0,0 1 0,0-5 0,-4 5 0,3-1 0,-3-3 0,4 3 0,0 0 0,-4-3 0,3 8 0,-8-9 0,8 9 0,-8-8 0,8 8 0,-7-8 0,2 3 0,1 0 0,-4-3 0,8 8 0,-8-9 0,8 5 0,-8-6 0,8 6 0,-8-5 0,-1 9 0,-5-3 0,-6 4 0,1 0 0,-1 0 0,1 0 0,0 4 0,-6 2 0,4 5 0,-4-1 0,6 1 0,-6-1 0,4 1 0,-4-1 0,0 1 0,5-1 0,-5 1 0,5-1 0,1 1 0,-1-1 0,1-5 0,0 5 0,-1-9 0,6 8 0,4-13 0,7 8 0,4-9 0,1 0 0,-1 4 0,6-8 0,-5 3 0,5-5 0,-6 0 0,6 1 0,-4-1 0,3 0 0,-5 1 0,1 4 0,-1-3 0,0 3 0,0-4 0,1 4 0,-1 1 0,0 1 0,0 3 0,1-4 0,-6 0 0,4 4 0,-8 1 0,4 6 0,-5 4 0,0 0 0,0 0 0,0 1 0,0-1 0,0 0 0,0 0 0,0 1 0,0-1 0,0 0 0,0 0 0,0 1 0,-5-6 0,4 4 0,-3-3 0,4 4 0,0 0 0,-5-8 0,-1 1 0,1-12 0,-10 2 0,8-3 0,-9-1 0,10 1 0,-3 4 0,3-3 0,-4 8 0,4-9 0,-3 9 0,7-8 0,-7 8 0,8-8 0,-8 7 0,8-7 0,-9 8 0,9-8 0,-8 8 0,3-4 0,-4 5 0,-1 0 0,1 0 0,0 0 0,-1 0 0,10 0 0,7 0 0,5 0 0,4 0 0,-5 0 0,0 0 0,1 0 0,-1 0 0,0 0 0,0 0 0,0 0 0,1 0 0,-1 0 0,0 0 0,0 0 0,1 0 0,-1-5 0,0 0 0,0-1 0,-4-3 0,3 7 0,-3-7 0,4 8 0,-4-8 0,3 8 0,-8-9 0,3 5 0,1-1 0,-4 6 0,-1 5 0,-1 6 0,-4-1 0,5 0 0,0 0 0,-4 1 0,3-1 0,-9 0 0,9 0 0,-3 1 0,-1-6 0,4 4 0,-4-3 0,5 4 0,0 1 0,-4-6 0,2 4 0,-7-8 0,3 4 0,-4-5 0,0 0 0,-1 0 0,1 0 0,-1 0 0,1 0 0,0 0 0,-1 0 0,1 0 0,-6 0 0,4 0 0,-4-5 0,0-1 0,5 0 0,-5-4 0,5 9 0,1-8 0,0 8 0,-1-8 0,1 3 0,-1 0 0,6-3 0,-5 8 0,9-8 0,-3 3 0,8 0 0,2 1 0,4 5 0,0 0 0,1 0 0,-1 0 0,0 0 0,0 0 0,1 0 0,-1-10 0,1 8 0,-1-8 0,1 10 0,-1 0 0,0 0 0,0 0 0,0 0 0,1 0 0,-1 0 0,-4-5 0,3 4 0,-4-4 0,6 5 0,-1-4 0,0 2 0,-4-7 0,3 8 0,-3-4 0,-1 1 0,4 3 0,-3-9 0,4 5 0,0-1 0,1 1 0,-6 1 0,4 3 0,-3-4 0,0 9 0,-2 2 0,-4 4 0,0 1 0,0-1 0,0 0 0,0 0 0,0 1 0,0-1 0,0 0 0,0 0 0,0 0 0,0 1 0,0-1 0,0 0 0,0 0 0,0 1 0,0-1 0,0 0 0,0 0 0,0 1 0,0-1 0,0 0 0,0 0 0,-4-4 0,-2-2 0,-4-4 0,-1 0 0,1 0 0,-1 0 0,1 0 0,0-4 0,-1-2 0,1-4 0,0 4 0,-1-3 0,5 3 0,-3-4 0,3 4 0,-4-3 0,0 7 0,-1-7 0,1 3 0,-1 1 0,1-5 0,0 9 0,4-8 0,-3 8 0,3-4 0,-4 1 0,-1 2 0,1-7 0,-1 8 0,1-4 0,0 5 0,4-4 0,-3 3 0,3-4 0,-5 0 0,1 4 0,0-3 0,4-1 0,6 4 0,5-4 0,1 5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C21C-6CDD-BF4C-8E53-44DE8269F224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8CF1-AB3B-0042-9B07-4331F8B60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0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4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9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0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0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9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7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1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6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3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8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1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7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3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11" r:id="rId6"/>
    <p:sldLayoutId id="2147483806" r:id="rId7"/>
    <p:sldLayoutId id="2147483807" r:id="rId8"/>
    <p:sldLayoutId id="2147483808" r:id="rId9"/>
    <p:sldLayoutId id="2147483810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A-level_Computing/AQA/Paper_1/Theory_of_computation/Finite_state_machines" TargetMode="External"/><Relationship Id="rId7" Type="http://schemas.openxmlformats.org/officeDocument/2006/relationships/hyperlink" Target="http://en.wikibooks.org/wiki/A-level_Computing/AQA/Problem_Solving,_Programming,_Data_Representation_and_Practical_Exercise/Problem_Solving/Finite_state_machin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en.wikibooks.org/wiki/A-level_Computing_2009/AQA/Problem_Solving,_Programming,_Data_Representation_and_Practical_Exercise/Problem_Solving/Finite_state_machine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hyperlink" Target="https://en.wikipedia.org/wiki/File:Dime_Obverse_13.png" TargetMode="External"/><Relationship Id="rId12" Type="http://schemas.openxmlformats.org/officeDocument/2006/relationships/customXml" Target="../ink/ink2.xml"/><Relationship Id="rId2" Type="http://schemas.openxmlformats.org/officeDocument/2006/relationships/image" Target="../media/image4.tiff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s://commons.wikimedia.org/wiki/File:Jefferson-Nickel-Unc-Obv.jpg" TargetMode="External"/><Relationship Id="rId15" Type="http://schemas.openxmlformats.org/officeDocument/2006/relationships/image" Target="../media/image12.png"/><Relationship Id="rId10" Type="http://schemas.openxmlformats.org/officeDocument/2006/relationships/customXml" Target="../ink/ink1.xml"/><Relationship Id="rId4" Type="http://schemas.openxmlformats.org/officeDocument/2006/relationships/image" Target="../media/image6.jpg"/><Relationship Id="rId9" Type="http://schemas.openxmlformats.org/officeDocument/2006/relationships/hyperlink" Target="https://en.wikipedia.org/wiki/United_States_quarter" TargetMode="External"/><Relationship Id="rId1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kemerava/CompSystemsFS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BE7D2-DA3C-1343-8659-C5745862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Finite state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235E5-1B6C-8047-8AB6-B9DD92241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Lizaveta Kemerava </a:t>
            </a:r>
          </a:p>
        </p:txBody>
      </p:sp>
      <p:pic>
        <p:nvPicPr>
          <p:cNvPr id="32" name="Picture 31" descr="Theory of Computation: Finite state machines - Wikibooks ...">
            <a:extLst>
              <a:ext uri="{FF2B5EF4-FFF2-40B4-BE49-F238E27FC236}">
                <a16:creationId xmlns:a16="http://schemas.microsoft.com/office/drawing/2014/main" id="{DFA7C617-7168-F341-B64B-C78E59C0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8" y="1178019"/>
            <a:ext cx="3420520" cy="2557087"/>
          </a:xfrm>
          <a:prstGeom prst="rect">
            <a:avLst/>
          </a:prstGeom>
        </p:spPr>
      </p:pic>
      <p:pic>
        <p:nvPicPr>
          <p:cNvPr id="22" name="Picture 21" descr="title=Problem Solving: Finite state machines - Wikibooks ...">
            <a:extLst>
              <a:ext uri="{FF2B5EF4-FFF2-40B4-BE49-F238E27FC236}">
                <a16:creationId xmlns:a16="http://schemas.microsoft.com/office/drawing/2014/main" id="{7DC0E1F3-9B76-A74F-80A0-4C2B36EA6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84920" y="1050598"/>
            <a:ext cx="3420480" cy="2811928"/>
          </a:xfrm>
          <a:prstGeom prst="rect">
            <a:avLst/>
          </a:prstGeom>
        </p:spPr>
      </p:pic>
      <p:pic>
        <p:nvPicPr>
          <p:cNvPr id="25" name="Picture 24" descr="Theory of Computation: Finite state machines - Wikibooks ...">
            <a:extLst>
              <a:ext uri="{FF2B5EF4-FFF2-40B4-BE49-F238E27FC236}">
                <a16:creationId xmlns:a16="http://schemas.microsoft.com/office/drawing/2014/main" id="{2ED56B58-0BEA-8C4A-AB6E-8DC233AC7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27173" y="996799"/>
            <a:ext cx="3421321" cy="291952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54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7ACE8-C2F1-7547-98FB-6FA5CB6F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254" y="335593"/>
            <a:ext cx="11803492" cy="56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FDA57-0E4C-8B40-86E1-F3B57322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19908"/>
            <a:ext cx="12217253" cy="4808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A3FE0-14FA-1E41-8EF7-EF04A979D390}"/>
              </a:ext>
            </a:extLst>
          </p:cNvPr>
          <p:cNvSpPr txBox="1"/>
          <p:nvPr/>
        </p:nvSpPr>
        <p:spPr>
          <a:xfrm>
            <a:off x="7582857" y="4785092"/>
            <a:ext cx="287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itchFamily="82" charset="77"/>
              </a:rPr>
              <a:t>My favorite part! Debugger!</a:t>
            </a:r>
          </a:p>
        </p:txBody>
      </p:sp>
      <p:pic>
        <p:nvPicPr>
          <p:cNvPr id="8" name="Graphic 7" descr="Line arrow Straight">
            <a:extLst>
              <a:ext uri="{FF2B5EF4-FFF2-40B4-BE49-F238E27FC236}">
                <a16:creationId xmlns:a16="http://schemas.microsoft.com/office/drawing/2014/main" id="{3C65EA33-6517-604E-9601-81F626057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276" y="5000536"/>
            <a:ext cx="2364581" cy="523220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C9DF55B8-0DCE-8945-BD24-C751BF821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7454" y="4958273"/>
            <a:ext cx="523220" cy="523220"/>
          </a:xfrm>
          <a:prstGeom prst="rect">
            <a:avLst/>
          </a:prstGeom>
        </p:spPr>
      </p:pic>
      <p:pic>
        <p:nvPicPr>
          <p:cNvPr id="12" name="Graphic 11" descr="No sign">
            <a:extLst>
              <a:ext uri="{FF2B5EF4-FFF2-40B4-BE49-F238E27FC236}">
                <a16:creationId xmlns:a16="http://schemas.microsoft.com/office/drawing/2014/main" id="{81BEC0DE-2862-D747-B134-C8894AE3C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470" y="4660289"/>
            <a:ext cx="1119188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1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B10AD-7AAB-CE4B-8629-7D95444D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530657"/>
            <a:ext cx="12192000" cy="37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46B10-6C13-9249-B790-54C659EB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52" y="478778"/>
            <a:ext cx="12080445" cy="5479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C16176-9C68-D04F-B4B7-F41CCCA3C305}"/>
              </a:ext>
            </a:extLst>
          </p:cNvPr>
          <p:cNvSpPr/>
          <p:nvPr/>
        </p:nvSpPr>
        <p:spPr>
          <a:xfrm>
            <a:off x="6695547" y="3218332"/>
            <a:ext cx="511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lackadder ITC" pitchFamily="82" charset="77"/>
              </a:rPr>
              <a:t>Loved coming up with the descriptive error names!</a:t>
            </a:r>
          </a:p>
        </p:txBody>
      </p:sp>
      <p:pic>
        <p:nvPicPr>
          <p:cNvPr id="5" name="Graphic 4" descr="Line arrow Clockwise curve">
            <a:extLst>
              <a:ext uri="{FF2B5EF4-FFF2-40B4-BE49-F238E27FC236}">
                <a16:creationId xmlns:a16="http://schemas.microsoft.com/office/drawing/2014/main" id="{055CDBD3-F992-9149-8851-697DDF80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891869">
            <a:off x="7293986" y="3446812"/>
            <a:ext cx="357601" cy="11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6BD13-CD42-D84B-B775-0850480F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860"/>
            <a:ext cx="12192000" cy="42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AB863-863B-D84E-AF74-C0DFC30C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267199"/>
            <a:ext cx="11493500" cy="166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ECFDD-6457-3541-B55D-2E1026B3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56194"/>
            <a:ext cx="11493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7332-BE3B-B243-999E-B0B14ACD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540" y="366403"/>
            <a:ext cx="10756919" cy="57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738D9-F96B-2349-82D5-169D1AF5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83173"/>
            <a:ext cx="1098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5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9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09CD-7759-924D-99FB-03778A0D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4850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Machine we are going to build now</a:t>
            </a:r>
          </a:p>
        </p:txBody>
      </p:sp>
      <p:sp>
        <p:nvSpPr>
          <p:cNvPr id="1033" name="Rectangle 192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230AD-589A-144E-9DB0-EBFD294F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832" y="436248"/>
            <a:ext cx="4156516" cy="31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474F2E1-A22D-4188-A64E-E1A5F5C2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49043" y="2804318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F641915E-C408-8E41-A5C3-77EDBD5E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33" y="4555927"/>
            <a:ext cx="1416302" cy="1987392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1E2819AD-58EA-8F4A-A6BF-68091BAF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27" y="4555927"/>
            <a:ext cx="1295616" cy="1987393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29F67351-31B7-413A-81A7-6DF8A056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5"/>
          </a:xfrm>
        </p:spPr>
        <p:txBody>
          <a:bodyPr>
            <a:normAutofit/>
          </a:bodyPr>
          <a:lstStyle/>
          <a:p>
            <a:r>
              <a:rPr lang="en-US" dirty="0"/>
              <a:t>This is a finite state machine with 16 edges. The definition of it is available in the </a:t>
            </a:r>
            <a:r>
              <a:rPr lang="en-US" dirty="0" err="1"/>
              <a:t>transtitions.txt</a:t>
            </a:r>
            <a:r>
              <a:rPr lang="en-US" dirty="0"/>
              <a:t> and the sample inputs are in </a:t>
            </a:r>
            <a:r>
              <a:rPr lang="en-US" dirty="0" err="1"/>
              <a:t>inputs.txt</a:t>
            </a:r>
            <a:r>
              <a:rPr lang="en-US" dirty="0"/>
              <a:t> (screenshots of the files are available on the left)</a:t>
            </a:r>
          </a:p>
        </p:txBody>
      </p:sp>
    </p:spTree>
    <p:extLst>
      <p:ext uri="{BB962C8B-B14F-4D97-AF65-F5344CB8AC3E}">
        <p14:creationId xmlns:p14="http://schemas.microsoft.com/office/powerpoint/2010/main" val="128753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40AAA-056D-2E41-BECB-C880E965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Now lets put this program to test 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494F33CE-23F7-4083-93DB-8CBA80306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891698"/>
              </p:ext>
            </p:extLst>
          </p:nvPr>
        </p:nvGraphicFramePr>
        <p:xfrm>
          <a:off x="4537493" y="639763"/>
          <a:ext cx="700204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85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071FC-DC8D-3D44-A061-58531E5C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States of the FSM is the amount of money still needed, and the input is the next coin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D6B3D-DE32-8E47-A256-9FDE2A13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050293"/>
            <a:ext cx="6912217" cy="42337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70DFB-DF1C-1743-90A8-4EA052D9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10" y="2245142"/>
            <a:ext cx="1096143" cy="1096143"/>
          </a:xfrm>
          <a:prstGeom prst="rect">
            <a:avLst/>
          </a:prstGeom>
        </p:spPr>
      </p:pic>
      <p:pic>
        <p:nvPicPr>
          <p:cNvPr id="16" name="Picture 15" descr="File:Jefferson-Nickel-Unc-Obv.jpg - Wikimedia Commons">
            <a:extLst>
              <a:ext uri="{FF2B5EF4-FFF2-40B4-BE49-F238E27FC236}">
                <a16:creationId xmlns:a16="http://schemas.microsoft.com/office/drawing/2014/main" id="{2655B034-D340-D348-9C81-38C407C2B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9552" y="450350"/>
            <a:ext cx="726510" cy="716558"/>
          </a:xfrm>
          <a:prstGeom prst="rect">
            <a:avLst/>
          </a:prstGeom>
        </p:spPr>
      </p:pic>
      <p:pic>
        <p:nvPicPr>
          <p:cNvPr id="25" name="Picture 24" descr="File:Dime Obverse 13.png - Wikipedia">
            <a:extLst>
              <a:ext uri="{FF2B5EF4-FFF2-40B4-BE49-F238E27FC236}">
                <a16:creationId xmlns:a16="http://schemas.microsoft.com/office/drawing/2014/main" id="{7BF0E3AA-14EB-584C-AFBD-5BAC4E1E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71559" y="440398"/>
            <a:ext cx="726510" cy="726510"/>
          </a:xfrm>
          <a:prstGeom prst="rect">
            <a:avLst/>
          </a:prstGeom>
        </p:spPr>
      </p:pic>
      <p:pic>
        <p:nvPicPr>
          <p:cNvPr id="31" name="Picture 30" descr="Quarter (United States coin) - Wikipedia">
            <a:extLst>
              <a:ext uri="{FF2B5EF4-FFF2-40B4-BE49-F238E27FC236}">
                <a16:creationId xmlns:a16="http://schemas.microsoft.com/office/drawing/2014/main" id="{303524B1-54EA-A642-9171-8B0519A81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27911" y="440399"/>
            <a:ext cx="726509" cy="726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3A02605-2D37-7540-8908-2903E4C876B8}"/>
                  </a:ext>
                </a:extLst>
              </p14:cNvPr>
              <p14:cNvContentPartPr/>
              <p14:nvPr/>
            </p14:nvContentPartPr>
            <p14:xfrm>
              <a:off x="1442902" y="1882102"/>
              <a:ext cx="402480" cy="115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3A02605-2D37-7540-8908-2903E4C876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4262" y="1873462"/>
                <a:ext cx="420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E75C64-9FD8-854F-8963-A9765F3A1B36}"/>
                  </a:ext>
                </a:extLst>
              </p14:cNvPr>
              <p14:cNvContentPartPr/>
              <p14:nvPr/>
            </p14:nvContentPartPr>
            <p14:xfrm>
              <a:off x="2066062" y="1434982"/>
              <a:ext cx="1642320" cy="342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E75C64-9FD8-854F-8963-A9765F3A1B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7422" y="1425982"/>
                <a:ext cx="1659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F99FB52-2A99-1C48-A986-C25769EA6119}"/>
                  </a:ext>
                </a:extLst>
              </p14:cNvPr>
              <p14:cNvContentPartPr/>
              <p14:nvPr/>
            </p14:nvContentPartPr>
            <p14:xfrm>
              <a:off x="3693622" y="2178382"/>
              <a:ext cx="2468520" cy="32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F99FB52-2A99-1C48-A986-C25769EA6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4622" y="2169382"/>
                <a:ext cx="2486160" cy="3445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E477392-C7F2-564A-8A68-F99595D2EC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6530" y="3810006"/>
            <a:ext cx="2165731" cy="24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5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4B7E-FCA6-B344-8427-30CC9A0E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results for invalid or invalid number of command line arguments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532CB9-7FAD-6340-8E34-32E37A4D5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238" y="2972203"/>
            <a:ext cx="5707762" cy="17479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7FF991-79CE-A84F-8525-431F92708B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9085" y="2972204"/>
            <a:ext cx="5590216" cy="174794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58CAFB-6C7F-8446-A685-F5FE0C164A17}"/>
              </a:ext>
            </a:extLst>
          </p:cNvPr>
          <p:cNvSpPr/>
          <p:nvPr/>
        </p:nvSpPr>
        <p:spPr>
          <a:xfrm>
            <a:off x="402699" y="3957638"/>
            <a:ext cx="694581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6F2DFD-9046-844E-B7B1-4BD288447123}"/>
              </a:ext>
            </a:extLst>
          </p:cNvPr>
          <p:cNvSpPr/>
          <p:nvPr/>
        </p:nvSpPr>
        <p:spPr>
          <a:xfrm>
            <a:off x="6210515" y="3957638"/>
            <a:ext cx="2804898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5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7352-4BC0-0C42-AEC2-EC16C157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results for the invalid file names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B81D2-20D0-1641-99A1-0B37D603C5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898" y="2788574"/>
            <a:ext cx="5946764" cy="22459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EE293-FF24-4047-BADA-9E5BFC395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12" y="2788574"/>
            <a:ext cx="5010790" cy="224594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E3A606-F868-464A-BFF2-CD78490B4768}"/>
              </a:ext>
            </a:extLst>
          </p:cNvPr>
          <p:cNvSpPr/>
          <p:nvPr/>
        </p:nvSpPr>
        <p:spPr>
          <a:xfrm>
            <a:off x="222898" y="3971924"/>
            <a:ext cx="2677465" cy="2143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60367-0210-C543-8229-267FBD9D767A}"/>
              </a:ext>
            </a:extLst>
          </p:cNvPr>
          <p:cNvSpPr/>
          <p:nvPr/>
        </p:nvSpPr>
        <p:spPr>
          <a:xfrm>
            <a:off x="6958312" y="3786188"/>
            <a:ext cx="2328563" cy="1857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56F14-CF7F-A744-BA97-7F4B9BB1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7040" y="0"/>
            <a:ext cx="8528656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A8DCCB8-4F86-1E47-AB7D-25C10B86FA44}"/>
              </a:ext>
            </a:extLst>
          </p:cNvPr>
          <p:cNvSpPr/>
          <p:nvPr/>
        </p:nvSpPr>
        <p:spPr>
          <a:xfrm>
            <a:off x="2043855" y="1262574"/>
            <a:ext cx="434752" cy="85930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CA0E1-522A-2841-A989-8B6D07BC04F8}"/>
              </a:ext>
            </a:extLst>
          </p:cNvPr>
          <p:cNvSpPr/>
          <p:nvPr/>
        </p:nvSpPr>
        <p:spPr>
          <a:xfrm>
            <a:off x="23272" y="353397"/>
            <a:ext cx="20205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Blackadder ITC" pitchFamily="82" charset="77"/>
              </a:rPr>
              <a:t>These functions are void, so check  by looking at the output, therefore they are commented out in tests() 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EEA21-6E7B-A54B-B242-8EF9C9FA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9580" y="5884686"/>
            <a:ext cx="3897675" cy="7675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6259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D311C-794B-4A4A-9603-8FA8983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80"/>
            <a:ext cx="12192000" cy="5230762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1A5527C-9735-7842-84B4-5B891DB4D1B7}"/>
              </a:ext>
            </a:extLst>
          </p:cNvPr>
          <p:cNvSpPr/>
          <p:nvPr/>
        </p:nvSpPr>
        <p:spPr>
          <a:xfrm>
            <a:off x="0" y="1057458"/>
            <a:ext cx="434752" cy="224962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F96D1D8-E9C9-C14F-AC9B-B33C12C0A87C}"/>
              </a:ext>
            </a:extLst>
          </p:cNvPr>
          <p:cNvSpPr/>
          <p:nvPr/>
        </p:nvSpPr>
        <p:spPr>
          <a:xfrm flipH="1">
            <a:off x="11757248" y="1057458"/>
            <a:ext cx="434752" cy="224962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03EC5-5E51-A94E-B296-69525C3D0E24}"/>
              </a:ext>
            </a:extLst>
          </p:cNvPr>
          <p:cNvSpPr/>
          <p:nvPr/>
        </p:nvSpPr>
        <p:spPr>
          <a:xfrm>
            <a:off x="7997904" y="3185161"/>
            <a:ext cx="1299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Act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55450-30D4-1C4D-8EA2-DF06A2AA26AF}"/>
              </a:ext>
            </a:extLst>
          </p:cNvPr>
          <p:cNvSpPr/>
          <p:nvPr/>
        </p:nvSpPr>
        <p:spPr>
          <a:xfrm>
            <a:off x="9985046" y="1078596"/>
            <a:ext cx="1772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Arrange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Graphic 8" descr="Line arrow Clockwise curve">
            <a:extLst>
              <a:ext uri="{FF2B5EF4-FFF2-40B4-BE49-F238E27FC236}">
                <a16:creationId xmlns:a16="http://schemas.microsoft.com/office/drawing/2014/main" id="{B863E6F3-4A75-8545-9959-8D80A0F40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873001" flipH="1">
            <a:off x="6702479" y="2153223"/>
            <a:ext cx="447730" cy="25485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8A0C9C-1D74-D64C-945C-56B8D3101E4D}"/>
              </a:ext>
            </a:extLst>
          </p:cNvPr>
          <p:cNvSpPr/>
          <p:nvPr/>
        </p:nvSpPr>
        <p:spPr>
          <a:xfrm>
            <a:off x="6698142" y="4492851"/>
            <a:ext cx="1299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Assert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18AC91E-F0DC-8B48-A41D-0666D25EE239}"/>
              </a:ext>
            </a:extLst>
          </p:cNvPr>
          <p:cNvSpPr/>
          <p:nvPr/>
        </p:nvSpPr>
        <p:spPr>
          <a:xfrm flipH="1">
            <a:off x="8643931" y="3769936"/>
            <a:ext cx="225911" cy="179549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4725ECB-F4AE-1346-BBD0-51052ADEE601}"/>
              </a:ext>
            </a:extLst>
          </p:cNvPr>
          <p:cNvSpPr/>
          <p:nvPr/>
        </p:nvSpPr>
        <p:spPr>
          <a:xfrm>
            <a:off x="217376" y="3769936"/>
            <a:ext cx="225912" cy="179549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EF542-5CAE-8146-AC44-485CADA5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526"/>
            <a:ext cx="12192000" cy="465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40AAA-056D-2E41-BECB-C880E965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in every project there were some challenging parts and most fun parts 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494F33CE-23F7-4083-93DB-8CBA80306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824855"/>
              </p:ext>
            </p:extLst>
          </p:nvPr>
        </p:nvGraphicFramePr>
        <p:xfrm>
          <a:off x="4537492" y="639763"/>
          <a:ext cx="7244199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638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0583-37A7-C643-8A99-CC9A2BA1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is so cool! How do we encode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1AD3-2B8F-834C-9E6D-6B28F481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532745" cy="3760891"/>
          </a:xfrm>
        </p:spPr>
        <p:txBody>
          <a:bodyPr>
            <a:normAutofit/>
          </a:bodyPr>
          <a:lstStyle/>
          <a:p>
            <a:r>
              <a:rPr lang="en-US" dirty="0"/>
              <a:t>Very simple, you can                  your own machine! </a:t>
            </a:r>
          </a:p>
          <a:p>
            <a:r>
              <a:rPr lang="en-US" dirty="0"/>
              <a:t>Just this one command is needed after downloading the code from the project repository at </a:t>
            </a:r>
            <a:r>
              <a:rPr lang="en-US" dirty="0">
                <a:hlinkClick r:id="rId2"/>
              </a:rPr>
              <a:t>https://github.com/kemerava/CompSystemsFSM</a:t>
            </a:r>
            <a:endParaRPr lang="en-US" dirty="0"/>
          </a:p>
          <a:p>
            <a:r>
              <a:rPr lang="en-US" dirty="0"/>
              <a:t>And if you want to be able to test the code or use the debugger, it is as simple as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‘$make’ </a:t>
            </a:r>
            <a:r>
              <a:rPr lang="en-US" dirty="0"/>
              <a:t>to run the sample machine,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debug’ </a:t>
            </a:r>
            <a:r>
              <a:rPr lang="en-US" dirty="0"/>
              <a:t>to run that machine in debug mode,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tests’ </a:t>
            </a:r>
            <a:r>
              <a:rPr lang="en-US" dirty="0"/>
              <a:t>to run the tests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custom transitions=&lt;filename&gt; inputs=&lt;filename&gt;’ to create your custom machine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</a:t>
            </a:r>
            <a:r>
              <a:rPr lang="en-US" i="1" dirty="0" err="1"/>
              <a:t>custom_debug</a:t>
            </a:r>
            <a:r>
              <a:rPr lang="en-US" i="1" dirty="0"/>
              <a:t> transitions=&lt;filename&gt; inputs=&lt;filename&gt;’ to create your custom machine in debug mode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i="1" dirty="0"/>
          </a:p>
          <a:p>
            <a:pPr lvl="1">
              <a:buFont typeface="Arial" panose="020B0604020202020204" pitchFamily="34" charset="0"/>
              <a:buChar char="•"/>
            </a:pPr>
            <a:endParaRPr lang="en-US" i="1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04E9A-1120-7E42-B4FA-F6B0C4302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0" b="10660"/>
          <a:stretch/>
        </p:blipFill>
        <p:spPr>
          <a:xfrm>
            <a:off x="3419475" y="2108201"/>
            <a:ext cx="838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8B8333-6DF2-C047-BBA4-83B252C030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7526338"/>
            <a:ext cx="5029200" cy="1449387"/>
          </a:xfrm>
        </p:spPr>
        <p:txBody>
          <a:bodyPr/>
          <a:lstStyle/>
          <a:p>
            <a:r>
              <a:rPr lang="en-US"/>
              <a:t>Behind the scenes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98183-70A8-284A-919D-45730105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14" y="350642"/>
            <a:ext cx="12043972" cy="56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5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BD8C1-954F-4C4F-975E-045BC29D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"/>
            <a:ext cx="1143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D5F29-B23E-E343-8AAA-D45D079C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8806" y="174657"/>
            <a:ext cx="9214388" cy="60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5C1DE-B3D6-A747-B3F5-AF09A32A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30440"/>
            <a:ext cx="12192000" cy="50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E5CD2-C83F-6D48-8AAF-F2F9E16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290"/>
            <a:ext cx="12192000" cy="45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F794B-225F-0C42-8711-F4D2A2D56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2"/>
          <a:stretch/>
        </p:blipFill>
        <p:spPr>
          <a:xfrm>
            <a:off x="0" y="259080"/>
            <a:ext cx="12192000" cy="57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30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4099</TotalTime>
  <Words>400</Words>
  <Application>Microsoft Macintosh PowerPoint</Application>
  <PresentationFormat>Widescreen</PresentationFormat>
  <Paragraphs>46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Nova</vt:lpstr>
      <vt:lpstr>Arial Nova Light</vt:lpstr>
      <vt:lpstr>Blackadder ITC</vt:lpstr>
      <vt:lpstr>Calibri</vt:lpstr>
      <vt:lpstr>RetrospectVTI</vt:lpstr>
      <vt:lpstr>Finite state machine</vt:lpstr>
      <vt:lpstr>States of the FSM is the amount of money still needed, and the input is the next coin</vt:lpstr>
      <vt:lpstr>That is so cool! How do we encode it?</vt:lpstr>
      <vt:lpstr>Behind the scenes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we are going to build now</vt:lpstr>
      <vt:lpstr>Now lets put this program to test </vt:lpstr>
      <vt:lpstr>Test results for invalid or invalid number of command line arguments</vt:lpstr>
      <vt:lpstr>Test results for the invalid file names</vt:lpstr>
      <vt:lpstr>PowerPoint Presentation</vt:lpstr>
      <vt:lpstr>PowerPoint Presentation</vt:lpstr>
      <vt:lpstr>PowerPoint Presentation</vt:lpstr>
      <vt:lpstr>As in every project there were some challenging parts and most fun parts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</dc:title>
  <dc:creator>Lizaveta Kemerava [student]</dc:creator>
  <cp:lastModifiedBy>Lizaveta Kemerava [student]</cp:lastModifiedBy>
  <cp:revision>27</cp:revision>
  <dcterms:created xsi:type="dcterms:W3CDTF">2020-12-19T05:05:26Z</dcterms:created>
  <dcterms:modified xsi:type="dcterms:W3CDTF">2020-12-29T14:54:18Z</dcterms:modified>
</cp:coreProperties>
</file>